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jpg>
</file>

<file path=ppt/media/image4.jpeg>
</file>

<file path=ppt/media/image5.jp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nl-nl/foto/aangebrand-aangemaakt-aangestoken-avond-783200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t-br/foto/974523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ublicdomainpictures.net/en/view-image.php?image=229844&amp;picture=mountain-bike-rider-sunset" TargetMode="Externa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t-br/foto/torrada-brinde-homem-pessoas-3171815/" TargetMode="External"/><Relationship Id="rId7" Type="http://schemas.openxmlformats.org/officeDocument/2006/relationships/hyperlink" Target="https://pxhere.com/pt/photo/1434855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hyperlink" Target="https://www.pexels.com/es-es/foto/actitud-amanecer-amigos-amistad-207896/" TargetMode="Externa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pt/photo/717682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pt/cachoeira-%C3%A1rvore-terra-paisagem-2312626/" TargetMode="Externa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dicasmundogospel.blogspot.com/2013/02/oportunidade-de-estabilidade-financeira.html" TargetMode="External"/><Relationship Id="rId7" Type="http://schemas.openxmlformats.org/officeDocument/2006/relationships/hyperlink" Target="https://www.liturgytools.net/2018/05/pictures-10th-sunday-ordinary-time-year-b-adam-eve-banished-stumbling-blocks-to-salvation-jesus-family.html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hyperlink" Target="https://pxhere.com/es/photo/542559" TargetMode="External"/><Relationship Id="rId4" Type="http://schemas.openxmlformats.org/officeDocument/2006/relationships/image" Target="../media/image12.jpg"/><Relationship Id="rId9" Type="http://schemas.openxmlformats.org/officeDocument/2006/relationships/hyperlink" Target="https://compartilheviagens.com.br/em-abril-embarcaremos-em-nossa-viagem-de-volta-ao-mund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CD8FDB-8F49-4585-8718-5CB72196B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9724" y="6126163"/>
            <a:ext cx="6670675" cy="731837"/>
          </a:xfrm>
        </p:spPr>
        <p:txBody>
          <a:bodyPr>
            <a:normAutofit fontScale="90000"/>
          </a:bodyPr>
          <a:lstStyle/>
          <a:p>
            <a:r>
              <a:rPr lang="pt-BR" dirty="0">
                <a:solidFill>
                  <a:schemeClr val="bg1"/>
                </a:solidFill>
              </a:rPr>
              <a:t>Um pouco sobre mim...</a:t>
            </a:r>
          </a:p>
        </p:txBody>
      </p:sp>
    </p:spTree>
    <p:extLst>
      <p:ext uri="{BB962C8B-B14F-4D97-AF65-F5344CB8AC3E}">
        <p14:creationId xmlns:p14="http://schemas.microsoft.com/office/powerpoint/2010/main" val="3248391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EABAEE-5116-497F-BD18-3E24A39B7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513" y="0"/>
            <a:ext cx="7710487" cy="905482"/>
          </a:xfrm>
        </p:spPr>
        <p:txBody>
          <a:bodyPr>
            <a:normAutofit fontScale="90000"/>
          </a:bodyPr>
          <a:lstStyle/>
          <a:p>
            <a:r>
              <a:rPr lang="pt-BR" dirty="0">
                <a:solidFill>
                  <a:schemeClr val="bg1"/>
                </a:solidFill>
              </a:rPr>
              <a:t>Ao acordar eu agradeço por mais um dia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FB9F194-AAB2-4EBF-943F-72636AA6B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481513" y="812800"/>
            <a:ext cx="7710488" cy="60452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86880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CEF3B0-7008-4D56-8EF0-9CA3E7A2D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664182"/>
          </a:xfrm>
        </p:spPr>
        <p:txBody>
          <a:bodyPr>
            <a:normAutofit fontScale="90000"/>
          </a:bodyPr>
          <a:lstStyle/>
          <a:p>
            <a:r>
              <a:rPr lang="pt-BR" dirty="0">
                <a:solidFill>
                  <a:schemeClr val="bg1"/>
                </a:solidFill>
              </a:rPr>
              <a:t>Nas horas vagas, sempre ocupo meu tempo com...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51AC50C-B42F-4B9D-9878-01F888838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908022"/>
            <a:ext cx="5092700" cy="31851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A20F15B-0103-44BC-B7C5-CF533A5E1C84}"/>
              </a:ext>
            </a:extLst>
          </p:cNvPr>
          <p:cNvSpPr txBox="1"/>
          <p:nvPr/>
        </p:nvSpPr>
        <p:spPr>
          <a:xfrm>
            <a:off x="5346700" y="1028700"/>
            <a:ext cx="309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</a:rPr>
              <a:t>ESPORTES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DDA9DE9-5A03-4370-9DDF-D39A1BE4F77D}"/>
              </a:ext>
            </a:extLst>
          </p:cNvPr>
          <p:cNvSpPr txBox="1"/>
          <p:nvPr/>
        </p:nvSpPr>
        <p:spPr>
          <a:xfrm>
            <a:off x="5486398" y="3543300"/>
            <a:ext cx="508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</a:rPr>
              <a:t>E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EE4A167-084B-4420-A0A7-FFF3B2C10C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730270" y="3187700"/>
            <a:ext cx="5461730" cy="3670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50D91E29-7169-4B2F-8E18-E4286E2C4C67}"/>
              </a:ext>
            </a:extLst>
          </p:cNvPr>
          <p:cNvSpPr txBox="1"/>
          <p:nvPr/>
        </p:nvSpPr>
        <p:spPr>
          <a:xfrm>
            <a:off x="2546350" y="5575300"/>
            <a:ext cx="3676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</a:rPr>
              <a:t>EXERCÍCIOS</a:t>
            </a:r>
          </a:p>
        </p:txBody>
      </p:sp>
    </p:spTree>
    <p:extLst>
      <p:ext uri="{BB962C8B-B14F-4D97-AF65-F5344CB8AC3E}">
        <p14:creationId xmlns:p14="http://schemas.microsoft.com/office/powerpoint/2010/main" val="3297004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FA8D8-827B-467A-BDBA-B2F4BFECA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 fontScale="90000"/>
          </a:bodyPr>
          <a:lstStyle/>
          <a:p>
            <a:r>
              <a:rPr lang="pt-BR" dirty="0">
                <a:solidFill>
                  <a:schemeClr val="bg1"/>
                </a:solidFill>
              </a:rPr>
              <a:t>estar próximo À pessoas felizes e positivas, que transmitam uma boa energia, faz parte do meu dia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B455D4-8BAD-4B50-B858-FD6C7C257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7520" y="1721830"/>
            <a:ext cx="2910080" cy="24691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D76A1C2F-E5DE-4C72-9972-B50592F715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253480" y="1721830"/>
            <a:ext cx="3517900" cy="23802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B4DFE3A1-F5B5-4567-BB5D-ECF701883F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754630" y="4102100"/>
            <a:ext cx="3401820" cy="23802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27471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1C7170-2D12-46EE-A9AB-248A0B7BF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13" y="5749318"/>
            <a:ext cx="9905998" cy="1108682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E Também é sempre bom, renovar as energias com viagens e aventuras</a:t>
            </a:r>
          </a:p>
        </p:txBody>
      </p:sp>
    </p:spTree>
    <p:extLst>
      <p:ext uri="{BB962C8B-B14F-4D97-AF65-F5344CB8AC3E}">
        <p14:creationId xmlns:p14="http://schemas.microsoft.com/office/powerpoint/2010/main" val="4002738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C90F6-3ABD-46AE-B9D2-53E3D7C34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624387" cy="587982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Então, uma praia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73B9A2B-60B6-4793-B446-0B1863F91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587982"/>
            <a:ext cx="4152900" cy="50815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68735EE-5331-4BF3-9584-21963FDA70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162800" y="587982"/>
            <a:ext cx="4787900" cy="50815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B348F2B3-01D1-4DE7-B365-517133F0A598}"/>
              </a:ext>
            </a:extLst>
          </p:cNvPr>
          <p:cNvSpPr txBox="1"/>
          <p:nvPr/>
        </p:nvSpPr>
        <p:spPr>
          <a:xfrm>
            <a:off x="5522117" y="-90730"/>
            <a:ext cx="4048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69CB7E8-6587-4847-A9B3-159B693CDE93}"/>
              </a:ext>
            </a:extLst>
          </p:cNvPr>
          <p:cNvSpPr txBox="1"/>
          <p:nvPr/>
        </p:nvSpPr>
        <p:spPr>
          <a:xfrm>
            <a:off x="7162800" y="32380"/>
            <a:ext cx="4787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UMA CACHOEIRA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743A042-4667-495A-88F3-29BC63A9AE96}"/>
              </a:ext>
            </a:extLst>
          </p:cNvPr>
          <p:cNvSpPr txBox="1"/>
          <p:nvPr/>
        </p:nvSpPr>
        <p:spPr>
          <a:xfrm>
            <a:off x="3977480" y="5946852"/>
            <a:ext cx="3898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EU NÃO DISPENSO</a:t>
            </a:r>
          </a:p>
        </p:txBody>
      </p:sp>
    </p:spTree>
    <p:extLst>
      <p:ext uri="{BB962C8B-B14F-4D97-AF65-F5344CB8AC3E}">
        <p14:creationId xmlns:p14="http://schemas.microsoft.com/office/powerpoint/2010/main" val="427934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77041B-16D4-4D4A-BC9E-BD351DD16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508" y="128188"/>
            <a:ext cx="6650866" cy="587430"/>
          </a:xfrm>
        </p:spPr>
        <p:txBody>
          <a:bodyPr>
            <a:normAutofit fontScale="90000"/>
          </a:bodyPr>
          <a:lstStyle/>
          <a:p>
            <a:r>
              <a:rPr lang="pt-BR" dirty="0">
                <a:solidFill>
                  <a:schemeClr val="bg1"/>
                </a:solidFill>
              </a:rPr>
              <a:t>MEUS PROJETOS E SONHOS INCLUEM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F4FF04D-BC33-43BF-8413-25292D904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0122" y="1171380"/>
            <a:ext cx="3284469" cy="23067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88FA71B-7212-4DE2-B497-8D4F67F0BD7B}"/>
              </a:ext>
            </a:extLst>
          </p:cNvPr>
          <p:cNvSpPr txBox="1"/>
          <p:nvPr/>
        </p:nvSpPr>
        <p:spPr>
          <a:xfrm>
            <a:off x="320122" y="758833"/>
            <a:ext cx="2900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ESTABILIDADE FINANCEIRA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D9CC11E-8BBB-42AB-BE8A-43B433D0C3D5}"/>
              </a:ext>
            </a:extLst>
          </p:cNvPr>
          <p:cNvSpPr txBox="1"/>
          <p:nvPr/>
        </p:nvSpPr>
        <p:spPr>
          <a:xfrm>
            <a:off x="6096000" y="758833"/>
            <a:ext cx="38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COMPRAR UMA CASA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C227C49-ABEB-40E9-A30A-7FEB93E5F9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06887" y="1171380"/>
            <a:ext cx="3803375" cy="23067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448B5C89-4D92-4677-9620-0241A198E584}"/>
              </a:ext>
            </a:extLst>
          </p:cNvPr>
          <p:cNvSpPr txBox="1"/>
          <p:nvPr/>
        </p:nvSpPr>
        <p:spPr>
          <a:xfrm>
            <a:off x="320122" y="3933884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CONSTITUIR UMA FAMILIA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4F884BB-76B5-4989-A2AD-0861FB42ABA4}"/>
              </a:ext>
            </a:extLst>
          </p:cNvPr>
          <p:cNvSpPr txBox="1"/>
          <p:nvPr/>
        </p:nvSpPr>
        <p:spPr>
          <a:xfrm>
            <a:off x="5546034" y="3933884"/>
            <a:ext cx="352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E PODER VIAJAR PELO MUNDO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F5BD421C-862E-41C4-85DC-182E919BC0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20122" y="4303217"/>
            <a:ext cx="3284469" cy="220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1C0AF6C2-CC1D-4164-8D86-7CA2AB6FE0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546035" y="4423070"/>
            <a:ext cx="3664228" cy="20837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114033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63</TotalTime>
  <Words>86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Circuito</vt:lpstr>
      <vt:lpstr>Um pouco sobre mim...</vt:lpstr>
      <vt:lpstr>Ao acordar eu agradeço por mais um dia</vt:lpstr>
      <vt:lpstr>Nas horas vagas, sempre ocupo meu tempo com...</vt:lpstr>
      <vt:lpstr>estar próximo À pessoas felizes e positivas, que transmitam uma boa energia, faz parte do meu dia</vt:lpstr>
      <vt:lpstr>E Também é sempre bom, renovar as energias com viagens e aventuras</vt:lpstr>
      <vt:lpstr>Então, uma praia</vt:lpstr>
      <vt:lpstr>MEUS PROJETOS E SONHOS INCLUEM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Um pouco sobre mim...</dc:title>
  <dc:creator>Fatec</dc:creator>
  <cp:lastModifiedBy>ANA</cp:lastModifiedBy>
  <cp:revision>7</cp:revision>
  <dcterms:created xsi:type="dcterms:W3CDTF">2023-08-18T22:39:15Z</dcterms:created>
  <dcterms:modified xsi:type="dcterms:W3CDTF">2023-08-22T19:09:43Z</dcterms:modified>
</cp:coreProperties>
</file>

<file path=docProps/thumbnail.jpeg>
</file>